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69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"За" СТРОИТЕЛЬСТВО ТАНЦЕВАЛЬНОЙ ПЛОЩАДКИ</c:v>
                </c:pt>
                <c:pt idx="1">
                  <c:v>"За" СОЗДАНИЕ КУКОЛЬНОГО ТЕАТРА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12.2</c:v>
                </c:pt>
                <c:pt idx="1">
                  <c:v>3.2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ШКОЛЬНОГО ИНИЦИАТИВНОГО БЮДЖЕТИРОВАНИЯ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«ТЕРРИТОРИЯ  ТАНЦА»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будет реализовываться проект?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Разработка плана.</a:t>
            </a:r>
          </a:p>
          <a:p>
            <a:r>
              <a:rPr lang="ru-RU" dirty="0" smtClean="0"/>
              <a:t>Разработка расписания.</a:t>
            </a:r>
          </a:p>
          <a:p>
            <a:r>
              <a:rPr lang="ru-RU" dirty="0" smtClean="0"/>
              <a:t>Назначение ответственных.</a:t>
            </a:r>
          </a:p>
          <a:p>
            <a:r>
              <a:rPr lang="ru-RU" dirty="0" smtClean="0"/>
              <a:t>Проведение танцевальных </a:t>
            </a:r>
            <a:r>
              <a:rPr lang="ru-RU" dirty="0" err="1" smtClean="0"/>
              <a:t>физминуток</a:t>
            </a:r>
            <a:r>
              <a:rPr lang="ru-RU" dirty="0" smtClean="0"/>
              <a:t> на открытом воздухе во время больших перемен.</a:t>
            </a:r>
          </a:p>
          <a:p>
            <a:r>
              <a:rPr lang="ru-RU" dirty="0" smtClean="0"/>
              <a:t>Проведение конкурсов на лучший танцевальный классный коллектив.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Какая сумма требуется на реализацию проекта?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9600" dirty="0" smtClean="0"/>
              <a:t>626.620 рублей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ЕЖЕНЕДЕЛЬНЫЙ РОСТ ЦЕН.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Привлечение иных средств и инвесторов: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Средства , собранные с проведения школьных ярмарок.</a:t>
            </a:r>
          </a:p>
          <a:p>
            <a:endParaRPr lang="ru-RU" dirty="0" smtClean="0"/>
          </a:p>
          <a:p>
            <a:r>
              <a:rPr lang="ru-RU" dirty="0" smtClean="0"/>
              <a:t>Спонсорская помощь.</a:t>
            </a:r>
          </a:p>
          <a:p>
            <a:endParaRPr lang="ru-RU" dirty="0" smtClean="0"/>
          </a:p>
          <a:p>
            <a:r>
              <a:rPr lang="ru-RU" dirty="0" smtClean="0"/>
              <a:t>Средства , собранные с проведения </a:t>
            </a:r>
            <a:r>
              <a:rPr lang="ru-RU" dirty="0" smtClean="0"/>
              <a:t>акции</a:t>
            </a:r>
          </a:p>
          <a:p>
            <a:pPr>
              <a:buNone/>
            </a:pPr>
            <a:r>
              <a:rPr lang="ru-RU" dirty="0" smtClean="0"/>
              <a:t>« </a:t>
            </a:r>
            <a:r>
              <a:rPr lang="ru-RU" dirty="0" smtClean="0"/>
              <a:t>Сдай макулатуру- спаси дерево»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ОБЪЕКТ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Все возрастные группы обучающихся;</a:t>
            </a:r>
          </a:p>
          <a:p>
            <a:pPr lvl="0"/>
            <a:r>
              <a:rPr lang="ru-RU" dirty="0" smtClean="0"/>
              <a:t>Взрослые, заинтересованные в реализации  проекта: вожатый, педагоги, члены администрации, родители.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ОЖИДАЕМЫЙ РЕЗУЛЬТАТ: 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i="1" dirty="0" smtClean="0"/>
              <a:t>Повышение эффективности </a:t>
            </a:r>
            <a:r>
              <a:rPr lang="ru-RU" dirty="0" smtClean="0"/>
              <a:t> и результативности мер по сохранению здоровья школьников </a:t>
            </a:r>
            <a:r>
              <a:rPr lang="ru-RU" i="1" dirty="0" smtClean="0"/>
              <a:t>через создание системы танцевальных  разминок  в рамках деятельности  ШУС и обучающихся;</a:t>
            </a:r>
            <a:endParaRPr lang="ru-RU" dirty="0" smtClean="0"/>
          </a:p>
          <a:p>
            <a:pPr lvl="0"/>
            <a:r>
              <a:rPr lang="ru-RU" dirty="0" smtClean="0"/>
              <a:t>Презентация результатов исследования  «Танец и  эмоциональное состояние учащихся »;  </a:t>
            </a:r>
          </a:p>
          <a:p>
            <a:pPr lvl="0"/>
            <a:r>
              <a:rPr lang="ru-RU" dirty="0" smtClean="0"/>
              <a:t>Определение    условий  для функционирования проекта и  сплочения коллектива  младших и старших  членов ШУС на основе общих интересов и совместных танцевальных мероприятий и организация культурного, танцевально - оздоровительного  досуга в  школе; </a:t>
            </a:r>
          </a:p>
          <a:p>
            <a:pPr lvl="0"/>
            <a:r>
              <a:rPr lang="ru-RU" dirty="0" smtClean="0"/>
              <a:t>Удовлетворение интересов и потребностей детей и подростков в деятельности в рамках  проекта; </a:t>
            </a:r>
          </a:p>
          <a:p>
            <a:pPr lvl="0"/>
            <a:r>
              <a:rPr lang="ru-RU" dirty="0" smtClean="0"/>
              <a:t>Обеспечение разнообразного досуга и активного  участия  всех участников проекта  в деятельности, направленной на выполнение и осуществление намеченных целей и задач;</a:t>
            </a:r>
          </a:p>
          <a:p>
            <a:pPr lvl="0"/>
            <a:r>
              <a:rPr lang="ru-RU" dirty="0" smtClean="0"/>
              <a:t>Определение  условий  для  организации  регулярных просветительских мероприятий по истории танца;</a:t>
            </a:r>
          </a:p>
          <a:p>
            <a:pPr lvl="0"/>
            <a:r>
              <a:rPr lang="ru-RU" dirty="0" smtClean="0"/>
              <a:t>Формирование уважительного отношения к мнению других людей, умение работать и   общаться с разным контингентом людей;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Спасибо за внимание!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Повышение эффективности </a:t>
            </a:r>
            <a:r>
              <a:rPr lang="ru-RU" i="1" dirty="0" err="1" smtClean="0"/>
              <a:t>здоровьесбережения</a:t>
            </a:r>
            <a:r>
              <a:rPr lang="ru-RU" i="1" dirty="0" smtClean="0"/>
              <a:t> учащихся в школе через создание системы танцевальных  разминок, тематических дискотек и </a:t>
            </a:r>
            <a:r>
              <a:rPr lang="ru-RU" i="1" dirty="0" err="1" smtClean="0"/>
              <a:t>квестов</a:t>
            </a:r>
            <a:r>
              <a:rPr lang="ru-RU" i="1" dirty="0" smtClean="0"/>
              <a:t>  в рамках деятельности Школьного ученического Совета( ШУС)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 реализации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Декабрь 2023 –декабрь 2024 года.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Изучить   мнение учащихся   по указанной теме. </a:t>
            </a:r>
          </a:p>
          <a:p>
            <a:pPr lvl="0"/>
            <a:r>
              <a:rPr lang="ru-RU" dirty="0" smtClean="0"/>
              <a:t>Провести исследование по теме «Танец и  эмоциональное состояние»  </a:t>
            </a:r>
          </a:p>
          <a:p>
            <a:pPr lvl="0"/>
            <a:r>
              <a:rPr lang="ru-RU" dirty="0" smtClean="0"/>
              <a:t>Создать  условия для доступного   массового   процесса  занятиями  танцевальными тренировками  с учащимися школы.</a:t>
            </a:r>
          </a:p>
          <a:p>
            <a:pPr lvl="0"/>
            <a:r>
              <a:rPr lang="ru-RU" dirty="0" smtClean="0"/>
              <a:t>Способствовать сплочению коллектива  младших и старших  членов ШУС на основе общих интересов и совместных танцевальных мероприятий и организация культурного, танцевально - оздоровительного  досуга в  школе.</a:t>
            </a:r>
          </a:p>
          <a:p>
            <a:pPr lvl="0"/>
            <a:r>
              <a:rPr lang="ru-RU" dirty="0" smtClean="0"/>
              <a:t>Формирование у участников проекта личной готовности к саморазвитию и оздоровлению в условиях современного общества, через танцевальную деятельность.  </a:t>
            </a:r>
          </a:p>
          <a:p>
            <a:pPr lvl="0"/>
            <a:r>
              <a:rPr lang="ru-RU" dirty="0" smtClean="0"/>
              <a:t>Продолжать работу по оздоровлению и развитию  ученического коллектива ШУС на основе создания целостной системы </a:t>
            </a:r>
            <a:r>
              <a:rPr lang="ru-RU" dirty="0" err="1" smtClean="0"/>
              <a:t>здоровьесбережения</a:t>
            </a:r>
            <a:r>
              <a:rPr lang="ru-RU" dirty="0" smtClean="0"/>
              <a:t>;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ГОЛОСОВАНИЕ 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Если в школе организовать систему   танцевальных занятий и дискотек, то участники деятельности  овладеют способами снятия эмоционального напряжения, </a:t>
            </a:r>
            <a:r>
              <a:rPr lang="ru-RU" dirty="0" err="1" smtClean="0"/>
              <a:t>самооздоравливания</a:t>
            </a:r>
            <a:r>
              <a:rPr lang="ru-RU" dirty="0" smtClean="0"/>
              <a:t> , что позволит им активно участвовать в своей жизни, в жизни класса, </a:t>
            </a:r>
            <a:r>
              <a:rPr lang="ru-RU" dirty="0" smtClean="0"/>
              <a:t>ГИМНАЗИИ, города </a:t>
            </a:r>
            <a:r>
              <a:rPr lang="ru-RU" dirty="0" smtClean="0"/>
              <a:t>и стать здоровой и успешной позитивной  личностью, обогащенной   знаниями о природе танца, готовой к созидательной творческой деятельности и нравственному поведению.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Какая она ? Территория танца?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шкиб\PhEp-mZHg2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6787480" cy="4442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шкиб\b40d1f177a569a10ee56f60f39cf8f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838" y="548680"/>
            <a:ext cx="8069633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поможет в реализации проекта?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Образцовый хореографический  ансамбль «Импрессия». Воспитанники ансамбля являются активными  участниками Школьного ученического совета, принимают участие в городских мероприятиях, выступают инициаторами школьных конкурсов  танца, </a:t>
            </a:r>
            <a:r>
              <a:rPr lang="ru-RU" dirty="0" err="1" smtClean="0"/>
              <a:t>флешмобов</a:t>
            </a:r>
            <a:r>
              <a:rPr lang="ru-RU" dirty="0" smtClean="0"/>
              <a:t>. Инициатива танцоров поддерживается администрацией гимназии. Они и стали вдохновителями данного проекта.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48</TotalTime>
  <Words>495</Words>
  <Application>Microsoft Office PowerPoint</Application>
  <PresentationFormat>Экран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Метро</vt:lpstr>
      <vt:lpstr>ПРОЕКТ ШКОЛЬНОГО ИНИЦИАТИВНОГО БЮДЖЕТИРОВАНИЯ</vt:lpstr>
      <vt:lpstr>ЦЕЛЬ ПРОЕКТА:</vt:lpstr>
      <vt:lpstr>Срок реализации проекта:</vt:lpstr>
      <vt:lpstr>ЗАДАЧИ ПРОЕКТА:</vt:lpstr>
      <vt:lpstr>ГОЛОСОВАНИЕ :</vt:lpstr>
      <vt:lpstr>Гипотеза:</vt:lpstr>
      <vt:lpstr>Какая она ? Территория танца?</vt:lpstr>
      <vt:lpstr>Слайд 8</vt:lpstr>
      <vt:lpstr>Кто поможет в реализации проекта?</vt:lpstr>
      <vt:lpstr>Как будет реализовываться проект?</vt:lpstr>
      <vt:lpstr>Какая сумма требуется на реализацию проекта?</vt:lpstr>
      <vt:lpstr>ПРОБЛЕМА!</vt:lpstr>
      <vt:lpstr>Привлечение иных средств и инвесторов:</vt:lpstr>
      <vt:lpstr>ОБЪЕКТ ПРОЕКТА: </vt:lpstr>
      <vt:lpstr>ОЖИДАЕМЫЙ РЕЗУЛЬТАТ: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ШКОЛЬНОГО ИНИЦИАТИВНОГО БЮДЖЕТИРОВАНИЯ</dc:title>
  <dc:creator>user</dc:creator>
  <cp:lastModifiedBy>user</cp:lastModifiedBy>
  <cp:revision>2</cp:revision>
  <dcterms:created xsi:type="dcterms:W3CDTF">2023-12-18T06:22:19Z</dcterms:created>
  <dcterms:modified xsi:type="dcterms:W3CDTF">2023-12-18T09:54:55Z</dcterms:modified>
</cp:coreProperties>
</file>